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8" r:id="rId6"/>
    <p:sldId id="259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5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8EDBB7-069E-4230-9DDF-83A5B31CF016}" v="5" dt="2021-08-23T16:25:11.9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tmeyer, Jacqueline" userId="f5eb6505-c0a6-4ff4-9f32-48f1b9622930" providerId="ADAL" clId="{648EDBB7-069E-4230-9DDF-83A5B31CF016}"/>
    <pc:docChg chg="undo custSel addSld delSld modSld sldOrd">
      <pc:chgData name="Altmeyer, Jacqueline" userId="f5eb6505-c0a6-4ff4-9f32-48f1b9622930" providerId="ADAL" clId="{648EDBB7-069E-4230-9DDF-83A5B31CF016}" dt="2021-08-23T18:28:30.981" v="561" actId="14100"/>
      <pc:docMkLst>
        <pc:docMk/>
      </pc:docMkLst>
      <pc:sldChg chg="ord">
        <pc:chgData name="Altmeyer, Jacqueline" userId="f5eb6505-c0a6-4ff4-9f32-48f1b9622930" providerId="ADAL" clId="{648EDBB7-069E-4230-9DDF-83A5B31CF016}" dt="2021-08-23T15:59:52.390" v="82"/>
        <pc:sldMkLst>
          <pc:docMk/>
          <pc:sldMk cId="4169003065" sldId="257"/>
        </pc:sldMkLst>
      </pc:sldChg>
      <pc:sldChg chg="modSp mod">
        <pc:chgData name="Altmeyer, Jacqueline" userId="f5eb6505-c0a6-4ff4-9f32-48f1b9622930" providerId="ADAL" clId="{648EDBB7-069E-4230-9DDF-83A5B31CF016}" dt="2021-08-23T16:12:27.975" v="121" actId="20577"/>
        <pc:sldMkLst>
          <pc:docMk/>
          <pc:sldMk cId="217589299" sldId="258"/>
        </pc:sldMkLst>
        <pc:spChg chg="mod">
          <ac:chgData name="Altmeyer, Jacqueline" userId="f5eb6505-c0a6-4ff4-9f32-48f1b9622930" providerId="ADAL" clId="{648EDBB7-069E-4230-9DDF-83A5B31CF016}" dt="2021-08-23T16:11:09.247" v="83" actId="14100"/>
          <ac:spMkLst>
            <pc:docMk/>
            <pc:sldMk cId="217589299" sldId="258"/>
            <ac:spMk id="2" creationId="{00000000-0000-0000-0000-000000000000}"/>
          </ac:spMkLst>
        </pc:spChg>
        <pc:spChg chg="mod">
          <ac:chgData name="Altmeyer, Jacqueline" userId="f5eb6505-c0a6-4ff4-9f32-48f1b9622930" providerId="ADAL" clId="{648EDBB7-069E-4230-9DDF-83A5B31CF016}" dt="2021-08-23T16:12:27.975" v="121" actId="20577"/>
          <ac:spMkLst>
            <pc:docMk/>
            <pc:sldMk cId="217589299" sldId="258"/>
            <ac:spMk id="3" creationId="{00000000-0000-0000-0000-000000000000}"/>
          </ac:spMkLst>
        </pc:spChg>
      </pc:sldChg>
      <pc:sldChg chg="modSp mod">
        <pc:chgData name="Altmeyer, Jacqueline" userId="f5eb6505-c0a6-4ff4-9f32-48f1b9622930" providerId="ADAL" clId="{648EDBB7-069E-4230-9DDF-83A5B31CF016}" dt="2021-08-23T16:14:27.277" v="174" actId="20577"/>
        <pc:sldMkLst>
          <pc:docMk/>
          <pc:sldMk cId="1149683511" sldId="259"/>
        </pc:sldMkLst>
        <pc:spChg chg="mod">
          <ac:chgData name="Altmeyer, Jacqueline" userId="f5eb6505-c0a6-4ff4-9f32-48f1b9622930" providerId="ADAL" clId="{648EDBB7-069E-4230-9DDF-83A5B31CF016}" dt="2021-08-23T16:14:27.277" v="174" actId="20577"/>
          <ac:spMkLst>
            <pc:docMk/>
            <pc:sldMk cId="1149683511" sldId="259"/>
            <ac:spMk id="2" creationId="{00000000-0000-0000-0000-000000000000}"/>
          </ac:spMkLst>
        </pc:spChg>
        <pc:spChg chg="mod">
          <ac:chgData name="Altmeyer, Jacqueline" userId="f5eb6505-c0a6-4ff4-9f32-48f1b9622930" providerId="ADAL" clId="{648EDBB7-069E-4230-9DDF-83A5B31CF016}" dt="2021-08-23T16:13:00.840" v="158" actId="20577"/>
          <ac:spMkLst>
            <pc:docMk/>
            <pc:sldMk cId="1149683511" sldId="259"/>
            <ac:spMk id="3" creationId="{00000000-0000-0000-0000-000000000000}"/>
          </ac:spMkLst>
        </pc:spChg>
      </pc:sldChg>
      <pc:sldChg chg="modSp mod">
        <pc:chgData name="Altmeyer, Jacqueline" userId="f5eb6505-c0a6-4ff4-9f32-48f1b9622930" providerId="ADAL" clId="{648EDBB7-069E-4230-9DDF-83A5B31CF016}" dt="2021-08-23T15:57:52.137" v="75" actId="27636"/>
        <pc:sldMkLst>
          <pc:docMk/>
          <pc:sldMk cId="279297651" sldId="261"/>
        </pc:sldMkLst>
        <pc:spChg chg="mod">
          <ac:chgData name="Altmeyer, Jacqueline" userId="f5eb6505-c0a6-4ff4-9f32-48f1b9622930" providerId="ADAL" clId="{648EDBB7-069E-4230-9DDF-83A5B31CF016}" dt="2021-08-23T15:57:47.261" v="73" actId="14100"/>
          <ac:spMkLst>
            <pc:docMk/>
            <pc:sldMk cId="279297651" sldId="261"/>
            <ac:spMk id="2" creationId="{00000000-0000-0000-0000-000000000000}"/>
          </ac:spMkLst>
        </pc:spChg>
        <pc:spChg chg="mod">
          <ac:chgData name="Altmeyer, Jacqueline" userId="f5eb6505-c0a6-4ff4-9f32-48f1b9622930" providerId="ADAL" clId="{648EDBB7-069E-4230-9DDF-83A5B31CF016}" dt="2021-08-23T15:57:52.137" v="75" actId="27636"/>
          <ac:spMkLst>
            <pc:docMk/>
            <pc:sldMk cId="279297651" sldId="261"/>
            <ac:spMk id="3" creationId="{00000000-0000-0000-0000-000000000000}"/>
          </ac:spMkLst>
        </pc:spChg>
      </pc:sldChg>
      <pc:sldChg chg="modSp mod">
        <pc:chgData name="Altmeyer, Jacqueline" userId="f5eb6505-c0a6-4ff4-9f32-48f1b9622930" providerId="ADAL" clId="{648EDBB7-069E-4230-9DDF-83A5B31CF016}" dt="2021-08-23T16:16:14.667" v="223" actId="27636"/>
        <pc:sldMkLst>
          <pc:docMk/>
          <pc:sldMk cId="547566376" sldId="262"/>
        </pc:sldMkLst>
        <pc:spChg chg="mod">
          <ac:chgData name="Altmeyer, Jacqueline" userId="f5eb6505-c0a6-4ff4-9f32-48f1b9622930" providerId="ADAL" clId="{648EDBB7-069E-4230-9DDF-83A5B31CF016}" dt="2021-08-23T16:16:14.667" v="223" actId="27636"/>
          <ac:spMkLst>
            <pc:docMk/>
            <pc:sldMk cId="547566376" sldId="262"/>
            <ac:spMk id="3" creationId="{00000000-0000-0000-0000-000000000000}"/>
          </ac:spMkLst>
        </pc:spChg>
      </pc:sldChg>
      <pc:sldChg chg="del">
        <pc:chgData name="Altmeyer, Jacqueline" userId="f5eb6505-c0a6-4ff4-9f32-48f1b9622930" providerId="ADAL" clId="{648EDBB7-069E-4230-9DDF-83A5B31CF016}" dt="2021-08-23T15:57:03.929" v="10" actId="47"/>
        <pc:sldMkLst>
          <pc:docMk/>
          <pc:sldMk cId="4285934289" sldId="263"/>
        </pc:sldMkLst>
      </pc:sldChg>
      <pc:sldChg chg="del">
        <pc:chgData name="Altmeyer, Jacqueline" userId="f5eb6505-c0a6-4ff4-9f32-48f1b9622930" providerId="ADAL" clId="{648EDBB7-069E-4230-9DDF-83A5B31CF016}" dt="2021-08-23T15:59:02.303" v="76" actId="47"/>
        <pc:sldMkLst>
          <pc:docMk/>
          <pc:sldMk cId="4183003542" sldId="264"/>
        </pc:sldMkLst>
      </pc:sldChg>
      <pc:sldChg chg="modSp mod">
        <pc:chgData name="Altmeyer, Jacqueline" userId="f5eb6505-c0a6-4ff4-9f32-48f1b9622930" providerId="ADAL" clId="{648EDBB7-069E-4230-9DDF-83A5B31CF016}" dt="2021-08-23T16:17:08.859" v="233" actId="27636"/>
        <pc:sldMkLst>
          <pc:docMk/>
          <pc:sldMk cId="2522841121" sldId="265"/>
        </pc:sldMkLst>
        <pc:spChg chg="mod">
          <ac:chgData name="Altmeyer, Jacqueline" userId="f5eb6505-c0a6-4ff4-9f32-48f1b9622930" providerId="ADAL" clId="{648EDBB7-069E-4230-9DDF-83A5B31CF016}" dt="2021-08-23T16:16:25.690" v="224" actId="14100"/>
          <ac:spMkLst>
            <pc:docMk/>
            <pc:sldMk cId="2522841121" sldId="265"/>
            <ac:spMk id="2" creationId="{00000000-0000-0000-0000-000000000000}"/>
          </ac:spMkLst>
        </pc:spChg>
        <pc:spChg chg="mod">
          <ac:chgData name="Altmeyer, Jacqueline" userId="f5eb6505-c0a6-4ff4-9f32-48f1b9622930" providerId="ADAL" clId="{648EDBB7-069E-4230-9DDF-83A5B31CF016}" dt="2021-08-23T16:17:08.859" v="233" actId="27636"/>
          <ac:spMkLst>
            <pc:docMk/>
            <pc:sldMk cId="2522841121" sldId="265"/>
            <ac:spMk id="3" creationId="{00000000-0000-0000-0000-000000000000}"/>
          </ac:spMkLst>
        </pc:spChg>
      </pc:sldChg>
      <pc:sldChg chg="modSp mod">
        <pc:chgData name="Altmeyer, Jacqueline" userId="f5eb6505-c0a6-4ff4-9f32-48f1b9622930" providerId="ADAL" clId="{648EDBB7-069E-4230-9DDF-83A5B31CF016}" dt="2021-08-23T16:18:38.543" v="253" actId="20577"/>
        <pc:sldMkLst>
          <pc:docMk/>
          <pc:sldMk cId="2560583279" sldId="266"/>
        </pc:sldMkLst>
        <pc:spChg chg="mod">
          <ac:chgData name="Altmeyer, Jacqueline" userId="f5eb6505-c0a6-4ff4-9f32-48f1b9622930" providerId="ADAL" clId="{648EDBB7-069E-4230-9DDF-83A5B31CF016}" dt="2021-08-23T15:59:11.671" v="77" actId="14100"/>
          <ac:spMkLst>
            <pc:docMk/>
            <pc:sldMk cId="2560583279" sldId="266"/>
            <ac:spMk id="2" creationId="{00000000-0000-0000-0000-000000000000}"/>
          </ac:spMkLst>
        </pc:spChg>
        <pc:spChg chg="mod">
          <ac:chgData name="Altmeyer, Jacqueline" userId="f5eb6505-c0a6-4ff4-9f32-48f1b9622930" providerId="ADAL" clId="{648EDBB7-069E-4230-9DDF-83A5B31CF016}" dt="2021-08-23T16:18:38.543" v="253" actId="20577"/>
          <ac:spMkLst>
            <pc:docMk/>
            <pc:sldMk cId="2560583279" sldId="266"/>
            <ac:spMk id="4" creationId="{00000000-0000-0000-0000-000000000000}"/>
          </ac:spMkLst>
        </pc:spChg>
      </pc:sldChg>
      <pc:sldChg chg="modSp mod">
        <pc:chgData name="Altmeyer, Jacqueline" userId="f5eb6505-c0a6-4ff4-9f32-48f1b9622930" providerId="ADAL" clId="{648EDBB7-069E-4230-9DDF-83A5B31CF016}" dt="2021-08-23T16:20:03.115" v="389" actId="20577"/>
        <pc:sldMkLst>
          <pc:docMk/>
          <pc:sldMk cId="1022855656" sldId="267"/>
        </pc:sldMkLst>
        <pc:spChg chg="mod">
          <ac:chgData name="Altmeyer, Jacqueline" userId="f5eb6505-c0a6-4ff4-9f32-48f1b9622930" providerId="ADAL" clId="{648EDBB7-069E-4230-9DDF-83A5B31CF016}" dt="2021-08-23T16:18:49.210" v="254" actId="14100"/>
          <ac:spMkLst>
            <pc:docMk/>
            <pc:sldMk cId="1022855656" sldId="267"/>
            <ac:spMk id="2" creationId="{00000000-0000-0000-0000-000000000000}"/>
          </ac:spMkLst>
        </pc:spChg>
        <pc:spChg chg="mod">
          <ac:chgData name="Altmeyer, Jacqueline" userId="f5eb6505-c0a6-4ff4-9f32-48f1b9622930" providerId="ADAL" clId="{648EDBB7-069E-4230-9DDF-83A5B31CF016}" dt="2021-08-23T16:20:03.115" v="389" actId="20577"/>
          <ac:spMkLst>
            <pc:docMk/>
            <pc:sldMk cId="1022855656" sldId="267"/>
            <ac:spMk id="3" creationId="{00000000-0000-0000-0000-000000000000}"/>
          </ac:spMkLst>
        </pc:spChg>
      </pc:sldChg>
      <pc:sldChg chg="modSp mod">
        <pc:chgData name="Altmeyer, Jacqueline" userId="f5eb6505-c0a6-4ff4-9f32-48f1b9622930" providerId="ADAL" clId="{648EDBB7-069E-4230-9DDF-83A5B31CF016}" dt="2021-08-23T16:21:38.267" v="495" actId="20577"/>
        <pc:sldMkLst>
          <pc:docMk/>
          <pc:sldMk cId="1971030903" sldId="268"/>
        </pc:sldMkLst>
        <pc:spChg chg="mod">
          <ac:chgData name="Altmeyer, Jacqueline" userId="f5eb6505-c0a6-4ff4-9f32-48f1b9622930" providerId="ADAL" clId="{648EDBB7-069E-4230-9DDF-83A5B31CF016}" dt="2021-08-23T16:21:38.267" v="495" actId="20577"/>
          <ac:spMkLst>
            <pc:docMk/>
            <pc:sldMk cId="1971030903" sldId="268"/>
            <ac:spMk id="3" creationId="{00000000-0000-0000-0000-000000000000}"/>
          </ac:spMkLst>
        </pc:spChg>
      </pc:sldChg>
      <pc:sldChg chg="addSp delSp modSp new mod">
        <pc:chgData name="Altmeyer, Jacqueline" userId="f5eb6505-c0a6-4ff4-9f32-48f1b9622930" providerId="ADAL" clId="{648EDBB7-069E-4230-9DDF-83A5B31CF016}" dt="2021-08-23T18:28:30.981" v="561" actId="14100"/>
        <pc:sldMkLst>
          <pc:docMk/>
          <pc:sldMk cId="866244143" sldId="269"/>
        </pc:sldMkLst>
        <pc:spChg chg="mod">
          <ac:chgData name="Altmeyer, Jacqueline" userId="f5eb6505-c0a6-4ff4-9f32-48f1b9622930" providerId="ADAL" clId="{648EDBB7-069E-4230-9DDF-83A5B31CF016}" dt="2021-08-23T18:28:19.296" v="559" actId="1076"/>
          <ac:spMkLst>
            <pc:docMk/>
            <pc:sldMk cId="866244143" sldId="269"/>
            <ac:spMk id="2" creationId="{BF85F66F-99EE-4FE6-8F99-AD83F174BDC1}"/>
          </ac:spMkLst>
        </pc:spChg>
        <pc:spChg chg="del mod">
          <ac:chgData name="Altmeyer, Jacqueline" userId="f5eb6505-c0a6-4ff4-9f32-48f1b9622930" providerId="ADAL" clId="{648EDBB7-069E-4230-9DDF-83A5B31CF016}" dt="2021-08-23T16:24:26.481" v="527" actId="478"/>
          <ac:spMkLst>
            <pc:docMk/>
            <pc:sldMk cId="866244143" sldId="269"/>
            <ac:spMk id="3" creationId="{BD99334F-98F6-4694-AEFE-AB7FEF6C5B2C}"/>
          </ac:spMkLst>
        </pc:spChg>
        <pc:spChg chg="add del">
          <ac:chgData name="Altmeyer, Jacqueline" userId="f5eb6505-c0a6-4ff4-9f32-48f1b9622930" providerId="ADAL" clId="{648EDBB7-069E-4230-9DDF-83A5B31CF016}" dt="2021-08-23T16:24:26.481" v="527" actId="478"/>
          <ac:spMkLst>
            <pc:docMk/>
            <pc:sldMk cId="866244143" sldId="269"/>
            <ac:spMk id="4" creationId="{7EC219C0-1B0C-4BDA-A426-7875D3D2AC41}"/>
          </ac:spMkLst>
        </pc:spChg>
        <pc:spChg chg="add del">
          <ac:chgData name="Altmeyer, Jacqueline" userId="f5eb6505-c0a6-4ff4-9f32-48f1b9622930" providerId="ADAL" clId="{648EDBB7-069E-4230-9DDF-83A5B31CF016}" dt="2021-08-23T16:24:26.481" v="527" actId="478"/>
          <ac:spMkLst>
            <pc:docMk/>
            <pc:sldMk cId="866244143" sldId="269"/>
            <ac:spMk id="5" creationId="{5469EFB9-01DF-4440-913A-168B06A9A32A}"/>
          </ac:spMkLst>
        </pc:spChg>
        <pc:spChg chg="add del">
          <ac:chgData name="Altmeyer, Jacqueline" userId="f5eb6505-c0a6-4ff4-9f32-48f1b9622930" providerId="ADAL" clId="{648EDBB7-069E-4230-9DDF-83A5B31CF016}" dt="2021-08-23T16:24:26.481" v="527" actId="478"/>
          <ac:spMkLst>
            <pc:docMk/>
            <pc:sldMk cId="866244143" sldId="269"/>
            <ac:spMk id="6" creationId="{1555BACB-6BB1-4206-88B8-00ED8E1CD243}"/>
          </ac:spMkLst>
        </pc:spChg>
        <pc:spChg chg="add del mod">
          <ac:chgData name="Altmeyer, Jacqueline" userId="f5eb6505-c0a6-4ff4-9f32-48f1b9622930" providerId="ADAL" clId="{648EDBB7-069E-4230-9DDF-83A5B31CF016}" dt="2021-08-23T18:27:43.261" v="554" actId="478"/>
          <ac:spMkLst>
            <pc:docMk/>
            <pc:sldMk cId="866244143" sldId="269"/>
            <ac:spMk id="7" creationId="{8A357207-AC4B-44E6-9013-A93DB72BD26F}"/>
          </ac:spMkLst>
        </pc:spChg>
        <pc:spChg chg="add del">
          <ac:chgData name="Altmeyer, Jacqueline" userId="f5eb6505-c0a6-4ff4-9f32-48f1b9622930" providerId="ADAL" clId="{648EDBB7-069E-4230-9DDF-83A5B31CF016}" dt="2021-08-23T16:25:11.980" v="536"/>
          <ac:spMkLst>
            <pc:docMk/>
            <pc:sldMk cId="866244143" sldId="269"/>
            <ac:spMk id="8" creationId="{DD5597EF-31E9-4C5C-ABED-57EED020DE68}"/>
          </ac:spMkLst>
        </pc:spChg>
        <pc:spChg chg="add del">
          <ac:chgData name="Altmeyer, Jacqueline" userId="f5eb6505-c0a6-4ff4-9f32-48f1b9622930" providerId="ADAL" clId="{648EDBB7-069E-4230-9DDF-83A5B31CF016}" dt="2021-08-23T16:25:11.980" v="536"/>
          <ac:spMkLst>
            <pc:docMk/>
            <pc:sldMk cId="866244143" sldId="269"/>
            <ac:spMk id="9" creationId="{A0DACDA4-513C-4EFE-96C8-B7380380BA12}"/>
          </ac:spMkLst>
        </pc:spChg>
        <pc:spChg chg="add del">
          <ac:chgData name="Altmeyer, Jacqueline" userId="f5eb6505-c0a6-4ff4-9f32-48f1b9622930" providerId="ADAL" clId="{648EDBB7-069E-4230-9DDF-83A5B31CF016}" dt="2021-08-23T16:25:11.980" v="536"/>
          <ac:spMkLst>
            <pc:docMk/>
            <pc:sldMk cId="866244143" sldId="269"/>
            <ac:spMk id="10" creationId="{43DC2098-D898-4B6D-BA14-C0F18AA2F55D}"/>
          </ac:spMkLst>
        </pc:spChg>
        <pc:spChg chg="add mod">
          <ac:chgData name="Altmeyer, Jacqueline" userId="f5eb6505-c0a6-4ff4-9f32-48f1b9622930" providerId="ADAL" clId="{648EDBB7-069E-4230-9DDF-83A5B31CF016}" dt="2021-08-23T18:28:30.981" v="561" actId="14100"/>
          <ac:spMkLst>
            <pc:docMk/>
            <pc:sldMk cId="866244143" sldId="269"/>
            <ac:spMk id="13" creationId="{C042F399-7C6E-4930-9AE8-68CFF680D9BD}"/>
          </ac:spMkLst>
        </pc:spChg>
        <pc:graphicFrameChg chg="add del">
          <ac:chgData name="Altmeyer, Jacqueline" userId="f5eb6505-c0a6-4ff4-9f32-48f1b9622930" providerId="ADAL" clId="{648EDBB7-069E-4230-9DDF-83A5B31CF016}" dt="2021-08-23T16:39:30.273" v="538" actId="478"/>
          <ac:graphicFrameMkLst>
            <pc:docMk/>
            <pc:sldMk cId="866244143" sldId="269"/>
            <ac:graphicFrameMk id="11" creationId="{4C86E21C-C0D0-4598-A10C-2713425EAED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TV Production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Job Instructions</a:t>
            </a:r>
          </a:p>
        </p:txBody>
      </p:sp>
    </p:spTree>
    <p:extLst>
      <p:ext uri="{BB962C8B-B14F-4D97-AF65-F5344CB8AC3E}">
        <p14:creationId xmlns:p14="http://schemas.microsoft.com/office/powerpoint/2010/main" val="204329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5F66F-99EE-4FE6-8F99-AD83F174B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030" y="318052"/>
            <a:ext cx="10353761" cy="848139"/>
          </a:xfrm>
        </p:spPr>
        <p:txBody>
          <a:bodyPr/>
          <a:lstStyle/>
          <a:p>
            <a:r>
              <a:rPr lang="en-US" dirty="0"/>
              <a:t>Public Service Announcement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042F399-7C6E-4930-9AE8-68CFF680D9BD}"/>
              </a:ext>
            </a:extLst>
          </p:cNvPr>
          <p:cNvSpPr txBox="1"/>
          <p:nvPr/>
        </p:nvSpPr>
        <p:spPr>
          <a:xfrm>
            <a:off x="1017210" y="1166191"/>
            <a:ext cx="7291904" cy="49114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18288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ahoma" panose="020B0604030504040204" pitchFamily="34" charset="0"/>
              </a:rPr>
              <a:t>Each package is required to have the following elements: </a:t>
            </a:r>
            <a:endParaRPr lang="en-US" sz="14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ahoma" panose="020B0604030504040204" pitchFamily="34" charset="0"/>
            </a:endParaRPr>
          </a:p>
          <a:p>
            <a:pPr marL="0" marR="0" indent="18288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ahoma" panose="020B0604030504040204" pitchFamily="34" charset="0"/>
              </a:rPr>
              <a:t>These elements can be used in any order, it is up to your creativity to organize your package.</a:t>
            </a:r>
            <a:endParaRPr lang="en-US" sz="14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ahoma" panose="020B0604030504040204" pitchFamily="34" charset="0"/>
            </a:endParaRPr>
          </a:p>
          <a:p>
            <a:pPr marL="0" marR="0" indent="18288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ahoma" panose="020B0604030504040204" pitchFamily="34" charset="0"/>
              </a:rPr>
              <a:t>* Two separate Interviews</a:t>
            </a:r>
            <a:endParaRPr lang="en-US" sz="14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ahoma" panose="020B0604030504040204" pitchFamily="34" charset="0"/>
            </a:endParaRPr>
          </a:p>
          <a:p>
            <a:pPr marL="0" marR="0" indent="18288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ahoma" panose="020B0604030504040204" pitchFamily="34" charset="0"/>
              </a:rPr>
              <a:t>* Natural sound</a:t>
            </a:r>
            <a:endParaRPr lang="en-US" sz="14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ahoma" panose="020B0604030504040204" pitchFamily="34" charset="0"/>
            </a:endParaRPr>
          </a:p>
          <a:p>
            <a:pPr marL="0" marR="0" indent="18288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ahoma" panose="020B0604030504040204" pitchFamily="34" charset="0"/>
              </a:rPr>
              <a:t>* B-Roll with Voiceover.</a:t>
            </a:r>
            <a:endParaRPr lang="en-US" sz="14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ahoma" panose="020B0604030504040204" pitchFamily="34" charset="0"/>
            </a:endParaRPr>
          </a:p>
          <a:p>
            <a:pPr marL="0" marR="0" indent="18288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ahoma" panose="020B0604030504040204" pitchFamily="34" charset="0"/>
              </a:rPr>
              <a:t>* 3 shot Angles</a:t>
            </a:r>
            <a:endParaRPr lang="en-US" sz="14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ahoma" panose="020B0604030504040204" pitchFamily="34" charset="0"/>
            </a:endParaRPr>
          </a:p>
          <a:p>
            <a:pPr marL="0" marR="0" indent="18288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ahoma" panose="020B0604030504040204" pitchFamily="34" charset="0"/>
              </a:rPr>
              <a:t>* Build Stories in logical sequence. </a:t>
            </a:r>
            <a:endParaRPr lang="en-US" sz="14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ahoma" panose="020B0604030504040204" pitchFamily="34" charset="0"/>
            </a:endParaRPr>
          </a:p>
          <a:p>
            <a:pPr marL="0" marR="0" indent="18288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ahoma" panose="020B0604030504040204" pitchFamily="34" charset="0"/>
              </a:rPr>
              <a:t>* Video footage</a:t>
            </a:r>
            <a:endParaRPr lang="en-US" sz="14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ahoma" panose="020B0604030504040204" pitchFamily="34" charset="0"/>
            </a:endParaRPr>
          </a:p>
          <a:p>
            <a:pPr marL="0" marR="0" indent="18288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ahoma" panose="020B0604030504040204" pitchFamily="34" charset="0"/>
              </a:rPr>
              <a:t>* Sound bites/ pops at least 10 seconds</a:t>
            </a:r>
            <a:endParaRPr lang="en-US" sz="14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ahoma" panose="020B0604030504040204" pitchFamily="34" charset="0"/>
            </a:endParaRPr>
          </a:p>
          <a:p>
            <a:pPr marL="0" marR="0" indent="18288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ahoma" panose="020B0604030504040204" pitchFamily="34" charset="0"/>
              </a:rPr>
              <a:t>* Stand up narration at least 10 seconds. This is when we see the reporter.</a:t>
            </a:r>
            <a:endParaRPr lang="en-US" sz="14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ahoma" panose="020B0604030504040204" pitchFamily="34" charset="0"/>
            </a:endParaRPr>
          </a:p>
          <a:p>
            <a:pPr marL="0" marR="0" indent="18288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Tahoma" panose="020B0604030504040204" pitchFamily="34" charset="0"/>
              </a:rPr>
              <a:t>* Tag or sign out.</a:t>
            </a:r>
            <a:endParaRPr lang="en-US" sz="1400" dirty="0">
              <a:effectLst/>
              <a:latin typeface="Century Gothic" panose="020B0502020202020204" pitchFamily="34" charset="0"/>
              <a:ea typeface="Century Gothic" panose="020B0502020202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244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Tricaster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704178"/>
            <a:ext cx="10353762" cy="4356987"/>
          </a:xfrm>
        </p:spPr>
        <p:txBody>
          <a:bodyPr/>
          <a:lstStyle/>
          <a:p>
            <a:r>
              <a:rPr lang="en-US" dirty="0"/>
              <a:t>Prior to being </a:t>
            </a:r>
            <a:r>
              <a:rPr lang="en-US" dirty="0" err="1"/>
              <a:t>Tricaster</a:t>
            </a:r>
            <a:r>
              <a:rPr lang="en-US" dirty="0"/>
              <a:t> all students will complete the rotation of Floor Director. During this time the student will shadow and learn the </a:t>
            </a:r>
            <a:r>
              <a:rPr lang="en-US" dirty="0" err="1"/>
              <a:t>tricaster</a:t>
            </a:r>
            <a:r>
              <a:rPr lang="en-US" dirty="0"/>
              <a:t>.</a:t>
            </a:r>
          </a:p>
          <a:p>
            <a:r>
              <a:rPr lang="en-US" dirty="0"/>
              <a:t>Our </a:t>
            </a:r>
            <a:r>
              <a:rPr lang="en-US" dirty="0" err="1"/>
              <a:t>youtube</a:t>
            </a:r>
            <a:r>
              <a:rPr lang="en-US" dirty="0"/>
              <a:t> channel has two tutorials for you to view and use for trouble shooting</a:t>
            </a:r>
          </a:p>
          <a:p>
            <a:r>
              <a:rPr lang="en-US" dirty="0"/>
              <a:t>It is up to the </a:t>
            </a:r>
            <a:r>
              <a:rPr lang="en-US" dirty="0" err="1"/>
              <a:t>tricaster</a:t>
            </a:r>
            <a:r>
              <a:rPr lang="en-US" dirty="0"/>
              <a:t> to get permission from their second block teacher to be late to class.</a:t>
            </a:r>
          </a:p>
          <a:p>
            <a:pPr marL="0" indent="0">
              <a:buNone/>
            </a:pPr>
            <a:r>
              <a:rPr lang="en-US" dirty="0"/>
              <a:t>	- Stay organized with all flash drives</a:t>
            </a:r>
          </a:p>
          <a:p>
            <a:pPr marL="0" indent="0">
              <a:buNone/>
            </a:pPr>
            <a:r>
              <a:rPr lang="en-US" dirty="0"/>
              <a:t>	- Never Go Live during class without Altmeyer knowing</a:t>
            </a:r>
          </a:p>
          <a:p>
            <a:pPr marL="0" indent="0">
              <a:buNone/>
            </a:pPr>
            <a:r>
              <a:rPr lang="en-US" dirty="0"/>
              <a:t>	- Correctly display all announcements </a:t>
            </a:r>
          </a:p>
        </p:txBody>
      </p:sp>
    </p:spTree>
    <p:extLst>
      <p:ext uri="{BB962C8B-B14F-4D97-AF65-F5344CB8AC3E}">
        <p14:creationId xmlns:p14="http://schemas.microsoft.com/office/powerpoint/2010/main" val="4169003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821635"/>
          </a:xfrm>
        </p:spPr>
        <p:txBody>
          <a:bodyPr/>
          <a:lstStyle/>
          <a:p>
            <a:r>
              <a:rPr lang="en-US" dirty="0"/>
              <a:t>Anchor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4" y="1431234"/>
            <a:ext cx="10353762" cy="4817165"/>
          </a:xfrm>
        </p:spPr>
        <p:txBody>
          <a:bodyPr>
            <a:noAutofit/>
          </a:bodyPr>
          <a:lstStyle/>
          <a:p>
            <a:r>
              <a:rPr lang="en-US" sz="2800" dirty="0"/>
              <a:t>When running anchors work with your other anchor to create a lively show</a:t>
            </a:r>
          </a:p>
          <a:p>
            <a:r>
              <a:rPr lang="en-US" sz="2800" dirty="0"/>
              <a:t>Rehearse with the teleprompter prior to filming. Review pronunciation and ensure that the announcement makes sense.</a:t>
            </a:r>
          </a:p>
          <a:p>
            <a:r>
              <a:rPr lang="en-US" sz="2800" dirty="0"/>
              <a:t>Avoid wearing yellow and stripes! As well, you must adhere to the dress code. Failure to do this will result in not performing this day, which will affect your grade.</a:t>
            </a:r>
          </a:p>
        </p:txBody>
      </p:sp>
    </p:spTree>
    <p:extLst>
      <p:ext uri="{BB962C8B-B14F-4D97-AF65-F5344CB8AC3E}">
        <p14:creationId xmlns:p14="http://schemas.microsoft.com/office/powerpoint/2010/main" val="217589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781878"/>
          </a:xfrm>
        </p:spPr>
        <p:txBody>
          <a:bodyPr/>
          <a:lstStyle/>
          <a:p>
            <a:r>
              <a:rPr lang="en-US" dirty="0"/>
              <a:t>Floor Director/</a:t>
            </a:r>
            <a:r>
              <a:rPr lang="en-US" dirty="0" err="1"/>
              <a:t>Telleprompter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71" y="1391479"/>
            <a:ext cx="10353762" cy="485692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 During the morning meeting get a </a:t>
            </a:r>
            <a:r>
              <a:rPr lang="en-US" dirty="0" err="1"/>
              <a:t>chromebook</a:t>
            </a:r>
            <a:r>
              <a:rPr lang="en-US" dirty="0"/>
              <a:t> and login into the announcements. Start building the script in Teleprompt app. (Delete “dead” announcements)</a:t>
            </a:r>
          </a:p>
          <a:p>
            <a:r>
              <a:rPr lang="en-US" dirty="0"/>
              <a:t>You are in charge of the entire script. Talk with HT about what </a:t>
            </a:r>
            <a:r>
              <a:rPr lang="en-US" dirty="0" err="1"/>
              <a:t>Harrill</a:t>
            </a:r>
            <a:r>
              <a:rPr lang="en-US" dirty="0"/>
              <a:t> spoke about so we don’t have repeat announcements</a:t>
            </a:r>
          </a:p>
          <a:p>
            <a:r>
              <a:rPr lang="en-US" dirty="0"/>
              <a:t>You run the show and are in charge of maintaining the area.</a:t>
            </a:r>
          </a:p>
          <a:p>
            <a:r>
              <a:rPr lang="en-US" dirty="0"/>
              <a:t>Please watch the anchors and help to provide tips in sitting, projection and articulation.</a:t>
            </a:r>
          </a:p>
          <a:p>
            <a:r>
              <a:rPr lang="en-US" dirty="0"/>
              <a:t>Once filming is completed you are able to leave the area and work on segments or help others</a:t>
            </a:r>
          </a:p>
          <a:p>
            <a:r>
              <a:rPr lang="en-US" dirty="0"/>
              <a:t>You will be shadowing the </a:t>
            </a:r>
            <a:r>
              <a:rPr lang="en-US" dirty="0" err="1"/>
              <a:t>Ticaster</a:t>
            </a:r>
            <a:r>
              <a:rPr lang="en-US" dirty="0"/>
              <a:t>. On the last two days of your FD duty you will stay and run the show with the </a:t>
            </a:r>
            <a:r>
              <a:rPr lang="en-US" dirty="0" err="1"/>
              <a:t>tricaster</a:t>
            </a:r>
            <a:r>
              <a:rPr lang="en-US" dirty="0"/>
              <a:t>. Please let your 2</a:t>
            </a:r>
            <a:r>
              <a:rPr lang="en-US" baseline="30000" dirty="0"/>
              <a:t>nd</a:t>
            </a:r>
            <a:r>
              <a:rPr lang="en-US" dirty="0"/>
              <a:t> block teacher know prior.</a:t>
            </a:r>
          </a:p>
          <a:p>
            <a:r>
              <a:rPr lang="en-US" dirty="0"/>
              <a:t>Please review the tutorial on our </a:t>
            </a:r>
            <a:r>
              <a:rPr lang="en-US" dirty="0" err="1"/>
              <a:t>weebly</a:t>
            </a:r>
            <a:r>
              <a:rPr lang="en-US" dirty="0"/>
              <a:t> page.</a:t>
            </a:r>
          </a:p>
        </p:txBody>
      </p:sp>
    </p:spTree>
    <p:extLst>
      <p:ext uri="{BB962C8B-B14F-4D97-AF65-F5344CB8AC3E}">
        <p14:creationId xmlns:p14="http://schemas.microsoft.com/office/powerpoint/2010/main" val="1149683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636104"/>
          </a:xfrm>
        </p:spPr>
        <p:txBody>
          <a:bodyPr/>
          <a:lstStyle/>
          <a:p>
            <a:r>
              <a:rPr lang="en-US" dirty="0"/>
              <a:t>Video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447799"/>
            <a:ext cx="10353762" cy="4800599"/>
          </a:xfrm>
        </p:spPr>
        <p:txBody>
          <a:bodyPr>
            <a:normAutofit fontScale="92500"/>
          </a:bodyPr>
          <a:lstStyle/>
          <a:p>
            <a:r>
              <a:rPr lang="en-US" dirty="0"/>
              <a:t>Get Videos Two Ways: Stop by the office to get all videos and check google form answers</a:t>
            </a:r>
          </a:p>
          <a:p>
            <a:r>
              <a:rPr lang="en-US" dirty="0"/>
              <a:t>Get a Chromebook from Altmeyer (Not Ms. Mann)</a:t>
            </a:r>
          </a:p>
          <a:p>
            <a:r>
              <a:rPr lang="en-US" dirty="0"/>
              <a:t>Preview all videos to make sure they are formatted correctly and are in the :30 time frame.</a:t>
            </a:r>
          </a:p>
          <a:p>
            <a:r>
              <a:rPr lang="en-US" dirty="0"/>
              <a:t>ALL VIDEOS MUST BE APPROVED BY ALTMEYER. NO EXCEPTIONS.</a:t>
            </a:r>
          </a:p>
          <a:p>
            <a:r>
              <a:rPr lang="en-US" dirty="0"/>
              <a:t>All videos must be played at least three times. (That’s all we guarantee.)</a:t>
            </a:r>
          </a:p>
          <a:p>
            <a:r>
              <a:rPr lang="en-US" dirty="0"/>
              <a:t>Use the calendar in the production room to organize all videos. </a:t>
            </a:r>
          </a:p>
          <a:p>
            <a:r>
              <a:rPr lang="en-US" dirty="0"/>
              <a:t>Submit all approved videos to the </a:t>
            </a:r>
            <a:r>
              <a:rPr lang="en-US" dirty="0" err="1"/>
              <a:t>tricaster</a:t>
            </a:r>
            <a:r>
              <a:rPr lang="en-US" dirty="0"/>
              <a:t> and specifically discuss what will be played on that day. </a:t>
            </a:r>
          </a:p>
          <a:p>
            <a:r>
              <a:rPr lang="en-US" dirty="0"/>
              <a:t>Once the video is “dead” return back to the advisor’s mailbox. There is a sheet in the production room of all advisors</a:t>
            </a:r>
          </a:p>
        </p:txBody>
      </p:sp>
    </p:spTree>
    <p:extLst>
      <p:ext uri="{BB962C8B-B14F-4D97-AF65-F5344CB8AC3E}">
        <p14:creationId xmlns:p14="http://schemas.microsoft.com/office/powerpoint/2010/main" val="279297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Hot Topics with </a:t>
            </a:r>
            <a:r>
              <a:rPr lang="en-US" dirty="0" err="1"/>
              <a:t>Harrill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603513"/>
            <a:ext cx="10353762" cy="4797287"/>
          </a:xfrm>
        </p:spPr>
        <p:txBody>
          <a:bodyPr>
            <a:normAutofit fontScale="92500"/>
          </a:bodyPr>
          <a:lstStyle/>
          <a:p>
            <a:r>
              <a:rPr lang="en-US" sz="2600" dirty="0"/>
              <a:t>As soon as morning meeting is finished grab Camcorder and Tripod and head to the office.</a:t>
            </a:r>
          </a:p>
          <a:p>
            <a:r>
              <a:rPr lang="en-US" sz="2600" dirty="0"/>
              <a:t>Use only the Hot Topic SD Card.</a:t>
            </a:r>
          </a:p>
          <a:p>
            <a:r>
              <a:rPr lang="en-US" sz="2600" dirty="0"/>
              <a:t>You may have to wait for her.</a:t>
            </a:r>
          </a:p>
          <a:p>
            <a:r>
              <a:rPr lang="en-US" sz="2600" dirty="0"/>
              <a:t>Place the perpetual calendar on her desk. Take notes on what she talked about. Communicate this the floor director.</a:t>
            </a:r>
          </a:p>
          <a:p>
            <a:r>
              <a:rPr lang="en-US" sz="2600" dirty="0"/>
              <a:t>Head the SD card to the Editor/</a:t>
            </a:r>
            <a:r>
              <a:rPr lang="en-US" sz="2600" dirty="0" err="1"/>
              <a:t>Tricaster</a:t>
            </a:r>
            <a:r>
              <a:rPr lang="en-US" sz="2600" dirty="0"/>
              <a:t>. Wait for them to upload the video footage and make sure they have the correct one on the </a:t>
            </a:r>
            <a:r>
              <a:rPr lang="en-US" sz="2600" dirty="0" err="1"/>
              <a:t>tricaster</a:t>
            </a:r>
            <a:r>
              <a:rPr lang="en-US" sz="2600" dirty="0"/>
              <a:t>.</a:t>
            </a:r>
          </a:p>
          <a:p>
            <a:r>
              <a:rPr lang="en-US" sz="2600" dirty="0"/>
              <a:t>Clear the SD card and return it to the drawer in </a:t>
            </a:r>
            <a:r>
              <a:rPr lang="en-US" sz="2600" dirty="0" err="1"/>
              <a:t>Altmeyer’s</a:t>
            </a:r>
            <a:r>
              <a:rPr lang="en-US" sz="2600" dirty="0"/>
              <a:t> office.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566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821635"/>
          </a:xfrm>
        </p:spPr>
        <p:txBody>
          <a:bodyPr/>
          <a:lstStyle/>
          <a:p>
            <a:r>
              <a:rPr lang="en-US" dirty="0" err="1"/>
              <a:t>Onsites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431235"/>
            <a:ext cx="10353762" cy="4798115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This is a team of two students that will need to DAILY collaborate together to create a unique onsite announcement.</a:t>
            </a:r>
          </a:p>
          <a:p>
            <a:r>
              <a:rPr lang="en-US" sz="2400" dirty="0"/>
              <a:t>Each day you will choose ONE new announcement. Discuss with the teleprompter which onsite you will use that day. EACH DAY IT WILL CHANGE.</a:t>
            </a:r>
          </a:p>
          <a:p>
            <a:r>
              <a:rPr lang="en-US" sz="2400" dirty="0"/>
              <a:t>Create :20 - :30 onsite for that one announcement.</a:t>
            </a:r>
          </a:p>
          <a:p>
            <a:r>
              <a:rPr lang="en-US" sz="2400" dirty="0"/>
              <a:t>The announcement should have a title slide with any pertinent information (room # or time)</a:t>
            </a:r>
          </a:p>
          <a:p>
            <a:r>
              <a:rPr lang="en-US" sz="2400" dirty="0"/>
              <a:t>The onsite should be creative/ fun/ engaging- Ideas you can interview someone, use B-roll footage,  create a skit,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841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588256"/>
          </a:xfrm>
        </p:spPr>
        <p:txBody>
          <a:bodyPr/>
          <a:lstStyle/>
          <a:p>
            <a:r>
              <a:rPr lang="en-US" dirty="0"/>
              <a:t>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74656" y="1457740"/>
            <a:ext cx="1024268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 segment may run between 2:00 and 2:30 seconds</a:t>
            </a:r>
          </a:p>
          <a:p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All segments must be Storyboarded and then pitched to Mrs. Altmeyer prior to any filming.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You may work with a partner (codirect) on a segment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You have a maximum of two weeks to prepare, film and edit a segment.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Segments are totally creative and up for you to decide.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583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795130"/>
          </a:xfrm>
        </p:spPr>
        <p:txBody>
          <a:bodyPr/>
          <a:lstStyle/>
          <a:p>
            <a:r>
              <a:rPr lang="en-US" dirty="0"/>
              <a:t>Person of </a:t>
            </a:r>
            <a:r>
              <a:rPr lang="en-US" dirty="0" err="1"/>
              <a:t>Prov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404731"/>
            <a:ext cx="10353762" cy="4656435"/>
          </a:xfrm>
        </p:spPr>
        <p:txBody>
          <a:bodyPr>
            <a:noAutofit/>
          </a:bodyPr>
          <a:lstStyle/>
          <a:p>
            <a:r>
              <a:rPr lang="en-US" sz="2400" dirty="0"/>
              <a:t>Choose a person from Providence High School that you think would be interesting.</a:t>
            </a:r>
          </a:p>
          <a:p>
            <a:r>
              <a:rPr lang="en-US" sz="2400" dirty="0"/>
              <a:t>Set up and interview with the student. If during class time you must notify the teacher prior to the date- 10 minutes away from class Max. </a:t>
            </a:r>
          </a:p>
          <a:p>
            <a:r>
              <a:rPr lang="en-US" sz="2400" dirty="0"/>
              <a:t>Have your questions prepped before hand. Share them with your person prior to the interview. </a:t>
            </a:r>
          </a:p>
          <a:p>
            <a:r>
              <a:rPr lang="en-US" sz="2400" dirty="0"/>
              <a:t>Appropriate setting (light/ sound)</a:t>
            </a:r>
          </a:p>
          <a:p>
            <a:r>
              <a:rPr lang="en-US" sz="2400" dirty="0"/>
              <a:t>Final draft should be 1:00- 1:15 in total length and due at the end of the week.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2855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Weekly Rewind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656522"/>
            <a:ext cx="10353762" cy="4134678"/>
          </a:xfrm>
        </p:spPr>
        <p:txBody>
          <a:bodyPr>
            <a:normAutofit/>
          </a:bodyPr>
          <a:lstStyle/>
          <a:p>
            <a:r>
              <a:rPr lang="en-US" sz="2400" dirty="0"/>
              <a:t>The goal of this segment is to look back on the week. You will create a rewind each week- that will air on Friday.</a:t>
            </a:r>
          </a:p>
          <a:p>
            <a:r>
              <a:rPr lang="en-US" sz="2400" dirty="0"/>
              <a:t>Show Don’t Tell</a:t>
            </a:r>
          </a:p>
          <a:p>
            <a:r>
              <a:rPr lang="en-US" sz="2400" dirty="0"/>
              <a:t>Finding the information is the challenge: (find your story)</a:t>
            </a:r>
          </a:p>
          <a:p>
            <a:pPr lvl="2"/>
            <a:r>
              <a:rPr lang="en-US" sz="2400" dirty="0"/>
              <a:t>Look outside of Dr. </a:t>
            </a:r>
            <a:r>
              <a:rPr lang="en-US" sz="2400" dirty="0" err="1"/>
              <a:t>Harrill’s</a:t>
            </a:r>
            <a:r>
              <a:rPr lang="en-US" sz="2400" dirty="0"/>
              <a:t> office on the white board</a:t>
            </a:r>
          </a:p>
          <a:p>
            <a:pPr lvl="2"/>
            <a:r>
              <a:rPr lang="en-US" sz="2400" dirty="0"/>
              <a:t>Instagram! Huge Resource!</a:t>
            </a:r>
          </a:p>
          <a:p>
            <a:pPr lvl="2"/>
            <a:r>
              <a:rPr lang="en-US" sz="2400" dirty="0"/>
              <a:t>Listen to your friends</a:t>
            </a:r>
          </a:p>
          <a:p>
            <a:pPr lvl="2"/>
            <a:r>
              <a:rPr lang="en-US" sz="2400" dirty="0"/>
              <a:t>Be aware of your time. 1:30- 2:00 minute max. </a:t>
            </a:r>
          </a:p>
          <a:p>
            <a:pPr lvl="2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10309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DA0C12DD8D224984391ED688E87573" ma:contentTypeVersion="8" ma:contentTypeDescription="Create a new document." ma:contentTypeScope="" ma:versionID="f739c77c56c50231b9c9b70cf890ebc7">
  <xsd:schema xmlns:xsd="http://www.w3.org/2001/XMLSchema" xmlns:xs="http://www.w3.org/2001/XMLSchema" xmlns:p="http://schemas.microsoft.com/office/2006/metadata/properties" xmlns:ns3="b7fea4ee-2b94-4d04-9287-adbe5667f592" xmlns:ns4="26d24361-23a3-47e2-be41-7fed4705c28a" targetNamespace="http://schemas.microsoft.com/office/2006/metadata/properties" ma:root="true" ma:fieldsID="4053d9a122dfdeead073e61b96b3283a" ns3:_="" ns4:_="">
    <xsd:import namespace="b7fea4ee-2b94-4d04-9287-adbe5667f592"/>
    <xsd:import namespace="26d24361-23a3-47e2-be41-7fed4705c28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fea4ee-2b94-4d04-9287-adbe5667f59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d24361-23a3-47e2-be41-7fed4705c2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92800A-684A-4920-AD4F-377ED74A04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fea4ee-2b94-4d04-9287-adbe5667f592"/>
    <ds:schemaRef ds:uri="26d24361-23a3-47e2-be41-7fed4705c2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33357D-5E7A-4EBF-BCB9-BA3F8BCFAF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F5F99F-4582-45E2-90C0-44E8DB46DD3C}">
  <ds:schemaRefs>
    <ds:schemaRef ds:uri="http://schemas.microsoft.com/office/2006/documentManagement/types"/>
    <ds:schemaRef ds:uri="b7fea4ee-2b94-4d04-9287-adbe5667f592"/>
    <ds:schemaRef ds:uri="http://purl.org/dc/terms/"/>
    <ds:schemaRef ds:uri="http://schemas.openxmlformats.org/package/2006/metadata/core-properties"/>
    <ds:schemaRef ds:uri="26d24361-23a3-47e2-be41-7fed4705c28a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271</TotalTime>
  <Words>960</Words>
  <Application>Microsoft Office PowerPoint</Application>
  <PresentationFormat>Widescreen</PresentationFormat>
  <Paragraphs>78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Bookman Old Style</vt:lpstr>
      <vt:lpstr>Century Gothic</vt:lpstr>
      <vt:lpstr>Rockwell</vt:lpstr>
      <vt:lpstr>Damask</vt:lpstr>
      <vt:lpstr>TV Production</vt:lpstr>
      <vt:lpstr>Anchor</vt:lpstr>
      <vt:lpstr>Floor Director/Telleprompter</vt:lpstr>
      <vt:lpstr>Video</vt:lpstr>
      <vt:lpstr>Hot Topics with Harrill</vt:lpstr>
      <vt:lpstr>Onsites</vt:lpstr>
      <vt:lpstr>Segments</vt:lpstr>
      <vt:lpstr>Person of Prov</vt:lpstr>
      <vt:lpstr>Weekly Rewind</vt:lpstr>
      <vt:lpstr>Public Service Announcement</vt:lpstr>
      <vt:lpstr>Tricaster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 Production</dc:title>
  <dc:creator>Jack Altmeyer</dc:creator>
  <cp:lastModifiedBy>Altmeyer, Jacqueline</cp:lastModifiedBy>
  <cp:revision>17</cp:revision>
  <dcterms:created xsi:type="dcterms:W3CDTF">2017-08-29T12:17:35Z</dcterms:created>
  <dcterms:modified xsi:type="dcterms:W3CDTF">2021-08-23T18:28:38Z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0x01010051DA0C12DD8D224984391ED688E87573</vt:lpwstr>
  </property>
</Properties>
</file>